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61" r:id="rId4"/>
    <p:sldId id="260" r:id="rId5"/>
    <p:sldId id="267" r:id="rId6"/>
    <p:sldId id="264" r:id="rId7"/>
    <p:sldId id="263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ED7B5-02F3-4B1A-B0EA-F5C712A3A8C8}" type="datetimeFigureOut">
              <a:rPr lang="hr-HR" smtClean="0"/>
              <a:t>4.10.2015.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4FA38-1975-46AA-A153-F856B1A2E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8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FA38-1975-46AA-A153-F856B1A2EBA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16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FA38-1975-46AA-A153-F856B1A2EBA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16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FA38-1975-46AA-A153-F856B1A2EBAA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16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FA38-1975-46AA-A153-F856B1A2EBAA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163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FA38-1975-46AA-A153-F856B1A2EBAA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16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79BE2-5D1F-4C3B-9504-8876DA164A91}" type="datetimeFigureOut">
              <a:rPr lang="hr-HR"/>
              <a:pPr>
                <a:defRPr/>
              </a:pPr>
              <a:t>4.10.2015.</a:t>
            </a:fld>
            <a:endParaRPr lang="hr-H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49D8-07CE-41D0-902D-F41F9D593B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147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CFF30-F29F-4216-8045-57722892E108}" type="datetimeFigureOut">
              <a:rPr lang="hr-HR"/>
              <a:pPr>
                <a:defRPr/>
              </a:pPr>
              <a:t>4.10.2015.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5FCA-9B7C-46F0-A1AF-34183A0529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05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0E8C-E56A-4BAD-8E48-514A327B53F7}" type="datetimeFigureOut">
              <a:rPr lang="hr-HR"/>
              <a:pPr>
                <a:defRPr/>
              </a:pPr>
              <a:t>4.10.2015.</a:t>
            </a:fld>
            <a:endParaRPr lang="hr-H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E4C81-9817-4B93-8F09-61FC439157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407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D752F-0EC9-477A-BBBB-E4FAFA9FC79F}" type="datetimeFigureOut">
              <a:rPr lang="hr-HR"/>
              <a:pPr>
                <a:defRPr/>
              </a:pPr>
              <a:t>4.10.2015.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7081-DD1A-4E50-AEFE-F2482DE7AE8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006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83271-133F-46A9-B8DA-5FD9C3355166}" type="datetimeFigureOut">
              <a:rPr lang="hr-HR"/>
              <a:pPr>
                <a:defRPr/>
              </a:pPr>
              <a:t>4.10.2015.</a:t>
            </a:fld>
            <a:endParaRPr lang="hr-H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B140-2E43-49CC-B12B-92921041CB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86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1C3F-B2EA-4910-B016-A1CE731FFE60}" type="datetimeFigureOut">
              <a:rPr lang="hr-HR"/>
              <a:pPr>
                <a:defRPr/>
              </a:pPr>
              <a:t>4.10.2015.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DFD6-3A3C-4C50-B638-987ACD5D1C1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88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383F-8BDE-47AC-8551-CDC5155E711C}" type="datetimeFigureOut">
              <a:rPr lang="hr-HR"/>
              <a:pPr>
                <a:defRPr/>
              </a:pPr>
              <a:t>4.10.2015.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DEAAA-E36F-45DD-A55D-BD8046906CD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448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CE51-0425-4AE0-90F3-49095091AE49}" type="datetimeFigureOut">
              <a:rPr lang="hr-HR"/>
              <a:pPr>
                <a:defRPr/>
              </a:pPr>
              <a:t>4.10.2015.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D4BE8-4217-49A0-8CFA-873B6FCBC8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31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765EF-C425-4A1F-9FF2-15337B1FBC6B}" type="datetimeFigureOut">
              <a:rPr lang="hr-HR"/>
              <a:pPr>
                <a:defRPr/>
              </a:pPr>
              <a:t>4.10.2015.</a:t>
            </a:fld>
            <a:endParaRPr lang="hr-H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05DD-DECB-45BA-9397-852FDBD9209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89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36A7-AECD-421F-8B65-829D5A41B719}" type="datetimeFigureOut">
              <a:rPr lang="hr-HR"/>
              <a:pPr>
                <a:defRPr/>
              </a:pPr>
              <a:t>4.10.2015.</a:t>
            </a:fld>
            <a:endParaRPr lang="hr-H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FC4C-B6AA-49DE-9FE1-09B647F5A68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482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3918-82C1-4A2B-B0E2-6766454A328A}" type="datetimeFigureOut">
              <a:rPr lang="hr-HR"/>
              <a:pPr>
                <a:defRPr/>
              </a:pPr>
              <a:t>4.10.2015.</a:t>
            </a:fld>
            <a:endParaRPr lang="hr-H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1D116-4A0D-47DD-A684-FF6FC083D9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941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DFEF3F-B9DB-4564-8015-75A2B9AF9CEE}" type="datetimeFigureOut">
              <a:rPr lang="hr-HR"/>
              <a:pPr>
                <a:defRPr/>
              </a:pPr>
              <a:t>4.10.2015.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11096B-0098-4AD7-BE6F-379DBE4957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696" r:id="rId4"/>
    <p:sldLayoutId id="2147483697" r:id="rId5"/>
    <p:sldLayoutId id="2147483698" r:id="rId6"/>
    <p:sldLayoutId id="2147483702" r:id="rId7"/>
    <p:sldLayoutId id="2147483703" r:id="rId8"/>
    <p:sldLayoutId id="2147483704" r:id="rId9"/>
    <p:sldLayoutId id="2147483699" r:id="rId10"/>
    <p:sldLayoutId id="21474837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ola.org/" TargetMode="External"/><Relationship Id="rId3" Type="http://schemas.openxmlformats.org/officeDocument/2006/relationships/hyperlink" Target="http://freestylelibre.co.uk/" TargetMode="External"/><Relationship Id="rId7" Type="http://schemas.openxmlformats.org/officeDocument/2006/relationships/hyperlink" Target="http://freestylelibre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eestylelibre.fr/" TargetMode="External"/><Relationship Id="rId5" Type="http://schemas.openxmlformats.org/officeDocument/2006/relationships/hyperlink" Target="http://freestylelibre.at/" TargetMode="External"/><Relationship Id="rId4" Type="http://schemas.openxmlformats.org/officeDocument/2006/relationships/hyperlink" Target="http://freestylelibre.d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elklug.de/2015/06/07/liapp-alph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cworld.com/nfc-phones-list/#available" TargetMode="External"/><Relationship Id="rId4" Type="http://schemas.openxmlformats.org/officeDocument/2006/relationships/hyperlink" Target="https://play.google.com/apps/testing/de.cm.liap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2081460"/>
            <a:ext cx="7772400" cy="1779588"/>
          </a:xfrm>
        </p:spPr>
        <p:txBody>
          <a:bodyPr>
            <a:normAutofit/>
          </a:bodyPr>
          <a:lstStyle/>
          <a:p>
            <a:pPr eaLnBrk="1" hangingPunct="1"/>
            <a:r>
              <a:rPr lang="hr-HR" sz="5400" dirty="0" smtClean="0"/>
              <a:t>FreeStyle Libre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334"/>
            <a:ext cx="3353564" cy="1816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949280"/>
            <a:ext cx="216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Daniela Cvitanović</a:t>
            </a:r>
          </a:p>
          <a:p>
            <a:r>
              <a:rPr lang="hr-HR" sz="2000" dirty="0" smtClean="0"/>
              <a:t>Zadar, 02.10.2015.</a:t>
            </a:r>
            <a:endParaRPr lang="hr-H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72901" y="3861048"/>
            <a:ext cx="6998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ZAŠTO BOCKATI KADA SE MOŽE SKENIRATI ?</a:t>
            </a:r>
            <a:endParaRPr lang="hr-H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859474"/>
            <a:ext cx="803150" cy="771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2081460"/>
            <a:ext cx="7772400" cy="1779588"/>
          </a:xfrm>
        </p:spPr>
        <p:txBody>
          <a:bodyPr>
            <a:normAutofit/>
          </a:bodyPr>
          <a:lstStyle/>
          <a:p>
            <a:pPr eaLnBrk="1" hangingPunct="1"/>
            <a:r>
              <a:rPr lang="hr-HR" sz="5400" dirty="0" smtClean="0"/>
              <a:t>FreeStyle Libre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334"/>
            <a:ext cx="3353564" cy="1816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949280"/>
            <a:ext cx="216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Daniela Cvitanović</a:t>
            </a:r>
          </a:p>
          <a:p>
            <a:r>
              <a:rPr lang="hr-HR" sz="2000" dirty="0" smtClean="0"/>
              <a:t>Zadar, 02.10.2015.</a:t>
            </a:r>
            <a:endParaRPr lang="hr-H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72901" y="3861048"/>
            <a:ext cx="6998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ZAŠTO BOCKATI KADA SE MOŽE SKENIRATI ?</a:t>
            </a:r>
            <a:endParaRPr lang="hr-H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50539" y="1643024"/>
            <a:ext cx="2242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200" b="1" dirty="0" smtClean="0"/>
              <a:t>KRAJ</a:t>
            </a:r>
            <a:endParaRPr lang="hr-HR" sz="7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859474"/>
            <a:ext cx="803150" cy="7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Zašto FreeStyle Libre?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367" y="2542544"/>
            <a:ext cx="8353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dirty="0" smtClean="0"/>
              <a:t>PRAKTIČAN</a:t>
            </a:r>
          </a:p>
          <a:p>
            <a:r>
              <a:rPr lang="hr-HR" dirty="0" smtClean="0"/>
              <a:t>Mali </a:t>
            </a:r>
            <a:r>
              <a:rPr lang="hr-HR" dirty="0"/>
              <a:t>senzor </a:t>
            </a:r>
            <a:r>
              <a:rPr lang="hr-HR" dirty="0" smtClean="0"/>
              <a:t>(35mm promjer, 5 mm debljina) koji kroz 24 sata u svakoj minuti mjeri </a:t>
            </a:r>
            <a:r>
              <a:rPr lang="hr-HR" dirty="0"/>
              <a:t>i </a:t>
            </a:r>
            <a:r>
              <a:rPr lang="hr-HR" dirty="0" smtClean="0"/>
              <a:t>pohranjuje izmjerenu razinu šećera u krvi.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95197" y="3558690"/>
            <a:ext cx="8353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dirty="0" smtClean="0"/>
              <a:t>DISKRETAN</a:t>
            </a:r>
          </a:p>
          <a:p>
            <a:r>
              <a:rPr lang="hr-HR" dirty="0" smtClean="0"/>
              <a:t>Očitanje razine šećera u krvi moguće je skeniranjem (čak i preko odjeće) na udaljenosti od 1 cm do 5cm.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95197" y="4574836"/>
            <a:ext cx="835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dirty="0" smtClean="0"/>
              <a:t>VODOOTPORAN</a:t>
            </a:r>
          </a:p>
          <a:p>
            <a:r>
              <a:rPr lang="hr-HR" dirty="0" smtClean="0"/>
              <a:t>Senzor je vodootporan i s njim se neometano može tuširati, plivati i vježbati.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395197" y="5313982"/>
            <a:ext cx="8353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dirty="0" smtClean="0"/>
              <a:t>JEDNOSTAVAN ZA KORIŠTENJE</a:t>
            </a:r>
          </a:p>
          <a:p>
            <a:r>
              <a:rPr lang="hr-HR" dirty="0" smtClean="0"/>
              <a:t>Sa svakim skeniranjem se očita trenutna vrijednost šećera u krvi, podaci o razini šećera u krvi u zadnjih 8 sati te strelica koja pokazuje trend rasta/pada šećera.</a:t>
            </a:r>
          </a:p>
        </p:txBody>
      </p:sp>
    </p:spTree>
    <p:extLst>
      <p:ext uri="{BB962C8B-B14F-4D97-AF65-F5344CB8AC3E}">
        <p14:creationId xmlns:p14="http://schemas.microsoft.com/office/powerpoint/2010/main" val="30557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Od čega se sastoji?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3120000" cy="36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48880"/>
            <a:ext cx="1778400" cy="18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861" y="596206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Čitač</a:t>
            </a:r>
            <a:endParaRPr lang="hr-HR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77910" y="494116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Senzor</a:t>
            </a:r>
            <a:endParaRPr lang="hr-HR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1" y="2749570"/>
            <a:ext cx="4428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dirty="0" smtClean="0"/>
              <a:t>Čitač</a:t>
            </a:r>
            <a:r>
              <a:rPr lang="hr-HR" dirty="0" smtClean="0"/>
              <a:t> prikazuje podatke prikupljene senzorom. On prikazuje trenutnu vrijednost šećera u krvi, grafički prikaz kretanja šećera kroz zadanjih 8 sati te strelicu koja predstavlja brzinu rasta/pada šećera u krvi. Čitač čuva podatke 90 dana.</a:t>
            </a:r>
          </a:p>
          <a:p>
            <a:pPr algn="just"/>
            <a:r>
              <a:rPr lang="hr-HR" dirty="0" smtClean="0"/>
              <a:t>Čitač ima mogućnost mjerenja šećera u krvi i ketona putem FreeStyle trakica.</a:t>
            </a: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2771801" y="5325015"/>
            <a:ext cx="442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dirty="0" smtClean="0"/>
              <a:t>Senzor </a:t>
            </a:r>
            <a:r>
              <a:rPr lang="hr-HR" dirty="0" smtClean="0"/>
              <a:t>mjeri razinu šećera u krvi 24 sata u intervalu od 1 minute. Podatke o mjerenju sprema svako 15 minuta i čuva ih 8 sati. Trajanje svakog senzora je točno 14 dana.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2286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Kako se koristi?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" y="2133913"/>
            <a:ext cx="4850794" cy="1511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966" y="3717032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NANOŠENJE SENZORA</a:t>
            </a:r>
            <a:endParaRPr lang="hr-H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0966" y="4086364"/>
            <a:ext cx="8656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Senzor se nanosi na stražnji dio nadlaktice uz pomoć jednokratnog aplikatora.</a:t>
            </a:r>
          </a:p>
          <a:p>
            <a:r>
              <a:rPr lang="hr-HR" dirty="0" smtClean="0"/>
              <a:t>Nanošenjem, tanka sterilna fleksibilna igla se uvlači ispod kože, a pridržava je samoljepljivi jastučić.</a:t>
            </a:r>
          </a:p>
          <a:p>
            <a:r>
              <a:rPr lang="hr-HR" dirty="0" smtClean="0"/>
              <a:t>Nanošenje je gotovo </a:t>
            </a:r>
            <a:r>
              <a:rPr lang="hr-HR" b="1" i="1" dirty="0" smtClean="0"/>
              <a:t>bezbolno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260966" y="5341849"/>
            <a:ext cx="258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SKENIRANJE I OČITANJE</a:t>
            </a:r>
            <a:endParaRPr lang="hr-H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0966" y="5711181"/>
            <a:ext cx="8697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 očitanje razine šećera u krvi čitač </a:t>
            </a:r>
            <a:r>
              <a:rPr lang="hr-HR" dirty="0"/>
              <a:t>se </a:t>
            </a:r>
            <a:r>
              <a:rPr lang="hr-HR" dirty="0" smtClean="0"/>
              <a:t>približi senzoru na udaljenost od 1-5cm te se </a:t>
            </a:r>
            <a:r>
              <a:rPr lang="hr-HR" b="1" i="1" dirty="0" smtClean="0"/>
              <a:t>bez boli</a:t>
            </a:r>
            <a:r>
              <a:rPr lang="hr-HR" dirty="0" smtClean="0"/>
              <a:t> dobiju informacije o trenutnoj razini šećera u krvi kao i podaci o razini šećera u krvi u zadnjih 8 sati. Skeniranje je moguće preko odjeće do debljine od 4 mm.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Kako nabaviti FreeStyle Libre?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492896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Odlukom proizvođača (Abbott) FreeStyle Libre je izašao na tržište zapadne Europe krajem 2014.  godine  (Njemačka, UK, Italija, Francuska, Austrija).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FreeStyle Libre nije u slobodnoj prodaji te je za njega potrebna online predbilježba preko webstranica u pojedinoj državi.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Abbott ne šalje uređaje van granica države predstavništva.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U Austriji se može odjednom kupiti do 8 senzora (kvartalno) dok se u ostalim državama mogu kupiti 2 senzora mjesečno.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FreeStyle Libre trenutno u Hrvatskoj nije dostupan. Kada će doći?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FreeStyle Libre prodaju razni preprodavači na ebay.com po višestruko većim cijenama od prodajne (OPREZ!).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U nekim državama se koriste mg/dl umjesto mmol/l (ne može se izmijeniti).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447115" y="5818038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hlinkClick r:id="rId3"/>
              </a:rPr>
              <a:t>http://freestylelibre.co.uk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549124" y="581803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freestylelibre.de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6370607" y="5819526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5"/>
              </a:rPr>
              <a:t>http://</a:t>
            </a:r>
            <a:r>
              <a:rPr lang="hr-HR" dirty="0" smtClean="0">
                <a:hlinkClick r:id="rId5"/>
              </a:rPr>
              <a:t>freestylelibre.at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1530811" y="6156012"/>
            <a:ext cx="228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6"/>
              </a:rPr>
              <a:t>http://</a:t>
            </a:r>
            <a:r>
              <a:rPr lang="hr-HR" dirty="0" smtClean="0">
                <a:hlinkClick r:id="rId6"/>
              </a:rPr>
              <a:t>freestylelibre.fr</a:t>
            </a:r>
            <a:endParaRPr lang="hr-HR" dirty="0"/>
          </a:p>
        </p:txBody>
      </p:sp>
      <p:sp>
        <p:nvSpPr>
          <p:cNvPr id="13" name="Rectangle 12"/>
          <p:cNvSpPr/>
          <p:nvPr/>
        </p:nvSpPr>
        <p:spPr>
          <a:xfrm>
            <a:off x="5351031" y="615601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7"/>
              </a:rPr>
              <a:t>http://</a:t>
            </a:r>
            <a:r>
              <a:rPr lang="hr-HR" dirty="0" smtClean="0">
                <a:hlinkClick r:id="rId7"/>
              </a:rPr>
              <a:t>freestylelibre.it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462628"/>
            <a:ext cx="6256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/>
              <a:t>* Za pristup ovim site-ovima iz </a:t>
            </a:r>
            <a:r>
              <a:rPr lang="hr-HR" sz="1100" dirty="0" smtClean="0"/>
              <a:t>Hrvatske možete koristiti </a:t>
            </a:r>
            <a:r>
              <a:rPr lang="hr-HR" sz="1100" dirty="0"/>
              <a:t>Chrome browser s </a:t>
            </a:r>
            <a:r>
              <a:rPr lang="hr-HR" sz="1100" dirty="0">
                <a:hlinkClick r:id="rId8"/>
              </a:rPr>
              <a:t>https://</a:t>
            </a:r>
            <a:r>
              <a:rPr lang="hr-HR" sz="1100" dirty="0" smtClean="0">
                <a:hlinkClick r:id="rId8"/>
              </a:rPr>
              <a:t>hola.org</a:t>
            </a:r>
            <a:r>
              <a:rPr lang="hr-HR" sz="1100" dirty="0" smtClean="0"/>
              <a:t> dodatkom.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30566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Kolika je cijena?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31878"/>
            <a:ext cx="3722880" cy="28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497" y="5848816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 smtClean="0"/>
              <a:t>Start paket (čitač + 2 senzora)</a:t>
            </a:r>
            <a:endParaRPr lang="hr-HR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76099" y="6146140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990099"/>
                </a:solidFill>
                <a:latin typeface="Arial"/>
              </a:rPr>
              <a:t>€ 169,90</a:t>
            </a:r>
            <a:endParaRPr lang="hr-HR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36" y="2565256"/>
            <a:ext cx="2792064" cy="316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83711" y="562553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 smtClean="0"/>
              <a:t>Čitač</a:t>
            </a:r>
            <a:endParaRPr lang="hr-HR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18226" y="5949280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990099"/>
                </a:solidFill>
                <a:latin typeface="Arial"/>
              </a:rPr>
              <a:t>€ </a:t>
            </a:r>
            <a:r>
              <a:rPr lang="hr-HR" sz="2800" b="1" dirty="0" smtClean="0">
                <a:solidFill>
                  <a:srgbClr val="990099"/>
                </a:solidFill>
                <a:latin typeface="Arial"/>
              </a:rPr>
              <a:t>59,90</a:t>
            </a:r>
            <a:endParaRPr lang="hr-HR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55" y="2564904"/>
            <a:ext cx="2294400" cy="18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55182" y="431954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 smtClean="0"/>
              <a:t>Senzor</a:t>
            </a:r>
            <a:endParaRPr lang="hr-HR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89697" y="4643294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990099"/>
                </a:solidFill>
                <a:latin typeface="Arial"/>
              </a:rPr>
              <a:t>€ </a:t>
            </a:r>
            <a:r>
              <a:rPr lang="hr-HR" sz="2800" b="1" dirty="0" smtClean="0">
                <a:solidFill>
                  <a:srgbClr val="990099"/>
                </a:solidFill>
                <a:latin typeface="Arial"/>
              </a:rPr>
              <a:t>59,90</a:t>
            </a:r>
            <a:endParaRPr lang="hr-HR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74"/>
          <a:stretch/>
        </p:blipFill>
        <p:spPr>
          <a:xfrm>
            <a:off x="4427984" y="5964510"/>
            <a:ext cx="695638" cy="70485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4427984" y="5906663"/>
            <a:ext cx="754372" cy="7626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27984" y="5949280"/>
            <a:ext cx="695638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8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FreeStyle Libre softver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4168" y="3140968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Korištenjem FreeStyle Libre softvera može se dostići bolje razumijevanje svih dobivenih podataka. </a:t>
            </a:r>
          </a:p>
          <a:p>
            <a:r>
              <a:rPr lang="hr-HR" dirty="0" smtClean="0"/>
              <a:t>Softver radi analize te zorno ukazuje na trenutke kada regulacija šećera u krvi nije na zadovoljavajućoj razini.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4" y="2492896"/>
            <a:ext cx="5832468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8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Liapp aplikacija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492896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Liapp je besplatna aplikacija u razvoju za Android smart telefone.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Omogućuje smart telefonima koji imaju ugrađen NFC čip skeniranje senzora FreeStyle Libre.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U Liapp aplikaciji se mogu vidjeti vrijednosti šećera u krvi bez upotrebe čitača FreeStyle Libre.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Liapp nema sve funkcionalnosti čitača no može se koristiti kao priručno sredstvo ili kao dodatni uređaj za očitavanje šećera u krvi.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Za sada je Liapp u testnoj fazi te svatko može postati tester te ostavljati svoje komentare i želje programeru koji i sam koristi FreeStyle Libre.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Na iPhone nije moguće instalirati ovu aplikaciju </a:t>
            </a:r>
            <a:r>
              <a:rPr lang="hr-HR" dirty="0" smtClean="0">
                <a:sym typeface="Wingdings" pitchFamily="2" charset="2"/>
              </a:rPr>
              <a:t></a:t>
            </a:r>
            <a:r>
              <a:rPr lang="hr-HR" dirty="0" smtClean="0">
                <a:sym typeface="Wingdings" pitchFamily="2" charset="2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  <a:sym typeface="Wingdings" pitchFamily="2" charset="2"/>
              </a:rPr>
              <a:t>Od 04.10.2015. Liapp je dostupna u Google Store-u.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5653697"/>
            <a:ext cx="280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3"/>
              </a:rPr>
              <a:t>http://www.marcelklug.de/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3707904" y="5653697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4"/>
              </a:rPr>
              <a:t>https://play.google.com/apps/testing/de.cm.liapp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6023029"/>
            <a:ext cx="6644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Listu Smartphone telefona koji imaju NFC čip možete vidjeti  ovdje:</a:t>
            </a:r>
          </a:p>
          <a:p>
            <a:r>
              <a:rPr lang="hr-HR" dirty="0">
                <a:hlinkClick r:id="rId5"/>
              </a:rPr>
              <a:t>http://www.nfcworld.com/nfc-phones-list/#available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2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Liapp </a:t>
            </a:r>
            <a:r>
              <a:rPr lang="hr-HR" dirty="0" smtClean="0"/>
              <a:t>aplikacija (2)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95" y="3069320"/>
            <a:ext cx="1895045" cy="32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08791"/>
            <a:ext cx="4730976" cy="32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0964" y="628854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Liapp</a:t>
            </a:r>
            <a:endParaRPr lang="hr-H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6228020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FreeStyle Libre</a:t>
            </a:r>
            <a:endParaRPr lang="hr-H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6228020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FreeStyle Lite</a:t>
            </a:r>
            <a:endParaRPr lang="hr-H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492896"/>
            <a:ext cx="652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Prikaz mjerenja šećera u krvi u isto vrijeme na različitim uređajima.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42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jabetes Tip 1 - Cop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Dijabetes Tip 1 - Copy</Template>
  <TotalTime>207</TotalTime>
  <Words>687</Words>
  <Application>Microsoft Office PowerPoint</Application>
  <PresentationFormat>On-screen Show (4:3)</PresentationFormat>
  <Paragraphs>77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Dijabetes Tip 1 - Copy</vt:lpstr>
      <vt:lpstr>FreeStyle Libre</vt:lpstr>
      <vt:lpstr>Zašto FreeStyle Libre?</vt:lpstr>
      <vt:lpstr>Od čega se sastoji?</vt:lpstr>
      <vt:lpstr>Kako se koristi?</vt:lpstr>
      <vt:lpstr>Kako nabaviti FreeStyle Libre?</vt:lpstr>
      <vt:lpstr>Kolika je cijena?</vt:lpstr>
      <vt:lpstr>FreeStyle Libre softver</vt:lpstr>
      <vt:lpstr>Liapp aplikacija</vt:lpstr>
      <vt:lpstr>Liapp aplikacija (2)</vt:lpstr>
      <vt:lpstr>FreeStyle Libre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s Freestyle Libre</dc:title>
  <dc:creator>Daniela</dc:creator>
  <cp:lastModifiedBy>Daniela</cp:lastModifiedBy>
  <cp:revision>27</cp:revision>
  <dcterms:created xsi:type="dcterms:W3CDTF">2015-09-27T21:33:00Z</dcterms:created>
  <dcterms:modified xsi:type="dcterms:W3CDTF">2015-10-04T21:25:47Z</dcterms:modified>
</cp:coreProperties>
</file>